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2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804672"/>
            <a:ext cx="10460736" cy="3255264"/>
          </a:xfrm>
        </p:spPr>
        <p:txBody>
          <a:bodyPr anchor="b">
            <a:noAutofit/>
          </a:bodyPr>
          <a:lstStyle>
            <a:lvl1pPr algn="ctr">
              <a:defRPr sz="72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3081573" y="4526280"/>
            <a:ext cx="6028854" cy="9144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23959E-C8AF-2C32-A4AC-D79C711CACEF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1AA11-ABBF-BFA0-AACD-5E0262702116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6BE39-5971-4916-1DD7-91D7C3F312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CD84773-7D11-C9D4-A19C-4265A176E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260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AFDFBEE-19C9-1F3E-D9C5-CE7C9A3CDE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7520" y="2651758"/>
            <a:ext cx="10515601" cy="34667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694F3BC-3534-81A8-CF89-6C667BDFE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D02BD2-09CD-274D-9F5F-AD0DCD9B1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F9880A97-BB72-4C49-B020-C005FF9D43B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54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ACFE4-8E78-B00D-57EB-B4DF9B274276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81E591-3873-6FE4-95EB-DA604EDF9EBC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A7C9956-6C25-EB39-6997-F949957C6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B0979-92D8-B3DF-EEC8-6ACC5604F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85909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DA40DDB-ECC4-BF05-805D-56550EB8C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521" y="3813681"/>
            <a:ext cx="4844142" cy="218831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347472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3152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73152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09728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585FEF-898A-BE20-0E49-7060E3A08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CAC8CAA-7BE1-C6AD-8CAA-7EF23C3F385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8B1E16E5-E5E5-4583-9AF7-83D9607A8145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161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505" y="1013460"/>
            <a:ext cx="8682990" cy="223080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505" y="3429000"/>
            <a:ext cx="8682989" cy="223080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442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9" y="853333"/>
            <a:ext cx="4920342" cy="5151334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C2FAC39-06DA-FEF0-2302-B02B7C1CD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244C766-4DBD-CE50-9374-1427F1FA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0B4AC9CD-0374-4BE7-8481-7982C4A3E9D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0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5151334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2CFA45-BBBD-162A-70AD-0B37540578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154-5D3B-2CDD-4D46-FD8867EF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8" y="853333"/>
            <a:ext cx="4997631" cy="515133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24DDF44-6A4A-DA03-A8BE-598DC99E8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7F1B34D-5253-5267-DEAA-572BCF19B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222400DF-651A-4479-9C74-9CDA47151016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13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4F555129-A180-DABF-24A6-1FBDA958D7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E309519-3E22-556C-E01C-12137A86C9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837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567DDB1-50BA-053F-5044-13CD972E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0F5E438-B3C9-C45F-E900-E6E1E3E8DB1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3813681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9656" y="850392"/>
            <a:ext cx="4844144" cy="54041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B0408-F353-B756-0CA4-644E881D1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D520D91-492B-A641-A848-BEB3248265F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1201FEBF-D140-4633-9B70-3A503CA61AD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24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D9AFCA-1D1A-D583-A3C7-F086816A231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606A35E-DBB6-E5DF-F837-92E894DD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99541C-E35F-E909-EAA3-7931F9A1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DB7DBB6-A2E9-1B6C-7928-330959C462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D560E12-0714-B7BE-9ED4-84272002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5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0033C0F-A5E1-BC81-421E-44E417A2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EBBC30C-0776-B059-2CBB-EE2982ECB7D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B63BE472-3891-4216-B770-F52E5366713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881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E7B972-F1A2-D06A-182F-39D29608A6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7521" y="3880757"/>
            <a:ext cx="4844142" cy="21231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6484A33-80F1-829D-3F76-3176D5B8D5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9658" y="850392"/>
            <a:ext cx="4844142" cy="515353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3E568F1-97D8-9686-E47A-F520BE6B1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74116E6-D006-0D1F-861D-2B50A4E1D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92C9618A-2189-4802-BD34-F288EF802528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5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3CA3B387-33D3-4D27-BE27-9B85ACC6AC8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608E0E-05B9-F221-80C3-04CA4E4ABA35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D2231DE-625E-E718-1111-43464C19E14D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C307328-46EA-E83E-5BCB-1C57369D3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603F6C5-78F9-FA16-B62C-389A70997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7642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27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  <a:noFill/>
        </p:spPr>
        <p:txBody>
          <a:bodyPr>
            <a:noAutofit/>
          </a:bodyPr>
          <a:lstStyle/>
          <a:p>
            <a:r>
              <a:rPr lang="en-US" dirty="0"/>
              <a:t>Market expansion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  <a:noFill/>
        </p:spPr>
        <p:txBody>
          <a:bodyPr>
            <a:noAutofit/>
          </a:bodyPr>
          <a:lstStyle/>
          <a:p>
            <a:r>
              <a:rPr lang="en-US" dirty="0"/>
              <a:t>Unlocking new horizons</a:t>
            </a:r>
          </a:p>
        </p:txBody>
      </p:sp>
      <p:pic>
        <p:nvPicPr>
          <p:cNvPr id="10" name="Online Image Placeholder 7" descr="Rows of seated people in business attire, listening to work event">
            <a:extLst>
              <a:ext uri="{FF2B5EF4-FFF2-40B4-BE49-F238E27FC236}">
                <a16:creationId xmlns:a16="http://schemas.microsoft.com/office/drawing/2014/main" id="{A615D31F-0489-0629-D024-042CFF56905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8012" y="685800"/>
            <a:ext cx="5070020" cy="5486400"/>
          </a:xfrm>
        </p:spPr>
      </p:pic>
      <p:sp>
        <p:nvSpPr>
          <p:cNvPr id="6" name="자유형: 도형 5" descr="심전도 모양으로 줄이 꺾여 있는 청진기">
            <a:extLst>
              <a:ext uri="{FF2B5EF4-FFF2-40B4-BE49-F238E27FC236}">
                <a16:creationId xmlns:a16="http://schemas.microsoft.com/office/drawing/2014/main" id="{1E5F9492-9207-4CC8-71D3-4A9C5F91BC24}"/>
              </a:ext>
            </a:extLst>
          </p:cNvPr>
          <p:cNvSpPr/>
          <p:nvPr/>
        </p:nvSpPr>
        <p:spPr>
          <a:xfrm>
            <a:off x="808376" y="3133571"/>
            <a:ext cx="1344274" cy="1505211"/>
          </a:xfrm>
          <a:custGeom>
            <a:avLst/>
            <a:gdLst>
              <a:gd name="connsiteX0" fmla="*/ 429874 w 1344274"/>
              <a:gd name="connsiteY0" fmla="*/ 2059 h 1505211"/>
              <a:gd name="connsiteX1" fmla="*/ 395584 w 1344274"/>
              <a:gd name="connsiteY1" fmla="*/ 59209 h 1505211"/>
              <a:gd name="connsiteX2" fmla="*/ 338434 w 1344274"/>
              <a:gd name="connsiteY2" fmla="*/ 310669 h 1505211"/>
              <a:gd name="connsiteX3" fmla="*/ 292714 w 1344274"/>
              <a:gd name="connsiteY3" fmla="*/ 424969 h 1505211"/>
              <a:gd name="connsiteX4" fmla="*/ 269854 w 1344274"/>
              <a:gd name="connsiteY4" fmla="*/ 630709 h 1505211"/>
              <a:gd name="connsiteX5" fmla="*/ 166984 w 1344274"/>
              <a:gd name="connsiteY5" fmla="*/ 962179 h 1505211"/>
              <a:gd name="connsiteX6" fmla="*/ 86974 w 1344274"/>
              <a:gd name="connsiteY6" fmla="*/ 1293649 h 1505211"/>
              <a:gd name="connsiteX7" fmla="*/ 18394 w 1344274"/>
              <a:gd name="connsiteY7" fmla="*/ 1499389 h 1505211"/>
              <a:gd name="connsiteX8" fmla="*/ 189844 w 1344274"/>
              <a:gd name="connsiteY8" fmla="*/ 1385089 h 1505211"/>
              <a:gd name="connsiteX9" fmla="*/ 292714 w 1344274"/>
              <a:gd name="connsiteY9" fmla="*/ 1316509 h 1505211"/>
              <a:gd name="connsiteX10" fmla="*/ 658474 w 1344274"/>
              <a:gd name="connsiteY10" fmla="*/ 1133629 h 1505211"/>
              <a:gd name="connsiteX11" fmla="*/ 864214 w 1344274"/>
              <a:gd name="connsiteY11" fmla="*/ 1019329 h 1505211"/>
              <a:gd name="connsiteX12" fmla="*/ 1035664 w 1344274"/>
              <a:gd name="connsiteY12" fmla="*/ 950749 h 1505211"/>
              <a:gd name="connsiteX13" fmla="*/ 1207114 w 1344274"/>
              <a:gd name="connsiteY13" fmla="*/ 859309 h 1505211"/>
              <a:gd name="connsiteX14" fmla="*/ 1241404 w 1344274"/>
              <a:gd name="connsiteY14" fmla="*/ 825019 h 1505211"/>
              <a:gd name="connsiteX15" fmla="*/ 1298554 w 1344274"/>
              <a:gd name="connsiteY15" fmla="*/ 802159 h 1505211"/>
              <a:gd name="connsiteX16" fmla="*/ 1344274 w 1344274"/>
              <a:gd name="connsiteY16" fmla="*/ 779299 h 1505211"/>
              <a:gd name="connsiteX17" fmla="*/ 1332844 w 1344274"/>
              <a:gd name="connsiteY17" fmla="*/ 699289 h 1505211"/>
              <a:gd name="connsiteX18" fmla="*/ 1252834 w 1344274"/>
              <a:gd name="connsiteY18" fmla="*/ 619279 h 1505211"/>
              <a:gd name="connsiteX19" fmla="*/ 1229974 w 1344274"/>
              <a:gd name="connsiteY19" fmla="*/ 562129 h 1505211"/>
              <a:gd name="connsiteX20" fmla="*/ 1069954 w 1344274"/>
              <a:gd name="connsiteY20" fmla="*/ 413539 h 1505211"/>
              <a:gd name="connsiteX21" fmla="*/ 955654 w 1344274"/>
              <a:gd name="connsiteY21" fmla="*/ 344959 h 1505211"/>
              <a:gd name="connsiteX22" fmla="*/ 875644 w 1344274"/>
              <a:gd name="connsiteY22" fmla="*/ 276379 h 1505211"/>
              <a:gd name="connsiteX23" fmla="*/ 704194 w 1344274"/>
              <a:gd name="connsiteY23" fmla="*/ 104929 h 1505211"/>
              <a:gd name="connsiteX24" fmla="*/ 589894 w 1344274"/>
              <a:gd name="connsiteY24" fmla="*/ 24919 h 1505211"/>
              <a:gd name="connsiteX25" fmla="*/ 441304 w 1344274"/>
              <a:gd name="connsiteY25" fmla="*/ 13489 h 1505211"/>
              <a:gd name="connsiteX26" fmla="*/ 281284 w 1344274"/>
              <a:gd name="connsiteY26" fmla="*/ 2059 h 1505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344274" h="1505211">
                <a:moveTo>
                  <a:pt x="429874" y="2059"/>
                </a:moveTo>
                <a:cubicBezTo>
                  <a:pt x="418444" y="21109"/>
                  <a:pt x="401895" y="37908"/>
                  <a:pt x="395584" y="59209"/>
                </a:cubicBezTo>
                <a:cubicBezTo>
                  <a:pt x="371164" y="141625"/>
                  <a:pt x="370358" y="230859"/>
                  <a:pt x="338434" y="310669"/>
                </a:cubicBezTo>
                <a:lnTo>
                  <a:pt x="292714" y="424969"/>
                </a:lnTo>
                <a:cubicBezTo>
                  <a:pt x="285094" y="493549"/>
                  <a:pt x="290306" y="564808"/>
                  <a:pt x="269854" y="630709"/>
                </a:cubicBezTo>
                <a:lnTo>
                  <a:pt x="166984" y="962179"/>
                </a:lnTo>
                <a:cubicBezTo>
                  <a:pt x="133681" y="1228602"/>
                  <a:pt x="169513" y="1061040"/>
                  <a:pt x="86974" y="1293649"/>
                </a:cubicBezTo>
                <a:cubicBezTo>
                  <a:pt x="62800" y="1361777"/>
                  <a:pt x="-41755" y="1539488"/>
                  <a:pt x="18394" y="1499389"/>
                </a:cubicBezTo>
                <a:lnTo>
                  <a:pt x="189844" y="1385089"/>
                </a:lnTo>
                <a:cubicBezTo>
                  <a:pt x="224134" y="1362229"/>
                  <a:pt x="256795" y="1336713"/>
                  <a:pt x="292714" y="1316509"/>
                </a:cubicBezTo>
                <a:cubicBezTo>
                  <a:pt x="793178" y="1034998"/>
                  <a:pt x="164558" y="1380587"/>
                  <a:pt x="658474" y="1133629"/>
                </a:cubicBezTo>
                <a:cubicBezTo>
                  <a:pt x="728644" y="1098544"/>
                  <a:pt x="793621" y="1053556"/>
                  <a:pt x="864214" y="1019329"/>
                </a:cubicBezTo>
                <a:cubicBezTo>
                  <a:pt x="919600" y="992475"/>
                  <a:pt x="979324" y="975539"/>
                  <a:pt x="1035664" y="950749"/>
                </a:cubicBezTo>
                <a:cubicBezTo>
                  <a:pt x="1056955" y="941381"/>
                  <a:pt x="1172308" y="885413"/>
                  <a:pt x="1207114" y="859309"/>
                </a:cubicBezTo>
                <a:cubicBezTo>
                  <a:pt x="1220046" y="849610"/>
                  <a:pt x="1227697" y="833586"/>
                  <a:pt x="1241404" y="825019"/>
                </a:cubicBezTo>
                <a:cubicBezTo>
                  <a:pt x="1258803" y="814145"/>
                  <a:pt x="1279805" y="810492"/>
                  <a:pt x="1298554" y="802159"/>
                </a:cubicBezTo>
                <a:cubicBezTo>
                  <a:pt x="1314124" y="795239"/>
                  <a:pt x="1329034" y="786919"/>
                  <a:pt x="1344274" y="779299"/>
                </a:cubicBezTo>
                <a:cubicBezTo>
                  <a:pt x="1340464" y="752629"/>
                  <a:pt x="1340585" y="725094"/>
                  <a:pt x="1332844" y="699289"/>
                </a:cubicBezTo>
                <a:cubicBezTo>
                  <a:pt x="1322788" y="665770"/>
                  <a:pt x="1273940" y="636163"/>
                  <a:pt x="1252834" y="619279"/>
                </a:cubicBezTo>
                <a:cubicBezTo>
                  <a:pt x="1245214" y="600229"/>
                  <a:pt x="1240989" y="579439"/>
                  <a:pt x="1229974" y="562129"/>
                </a:cubicBezTo>
                <a:cubicBezTo>
                  <a:pt x="1189710" y="498858"/>
                  <a:pt x="1131063" y="455350"/>
                  <a:pt x="1069954" y="413539"/>
                </a:cubicBezTo>
                <a:cubicBezTo>
                  <a:pt x="1033284" y="388449"/>
                  <a:pt x="991953" y="370582"/>
                  <a:pt x="955654" y="344959"/>
                </a:cubicBezTo>
                <a:cubicBezTo>
                  <a:pt x="926957" y="324702"/>
                  <a:pt x="901223" y="300453"/>
                  <a:pt x="875644" y="276379"/>
                </a:cubicBezTo>
                <a:lnTo>
                  <a:pt x="704194" y="104929"/>
                </a:lnTo>
                <a:cubicBezTo>
                  <a:pt x="667567" y="68302"/>
                  <a:pt x="645537" y="36633"/>
                  <a:pt x="589894" y="24919"/>
                </a:cubicBezTo>
                <a:cubicBezTo>
                  <a:pt x="541283" y="14685"/>
                  <a:pt x="490834" y="17299"/>
                  <a:pt x="441304" y="13489"/>
                </a:cubicBezTo>
                <a:cubicBezTo>
                  <a:pt x="358622" y="-7182"/>
                  <a:pt x="411293" y="2059"/>
                  <a:pt x="281284" y="2059"/>
                </a:cubicBezTo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: 도형 6" descr="건설 현장의 실루엣">
            <a:extLst>
              <a:ext uri="{FF2B5EF4-FFF2-40B4-BE49-F238E27FC236}">
                <a16:creationId xmlns:a16="http://schemas.microsoft.com/office/drawing/2014/main" id="{7DD603A9-823D-25F2-28D1-D10C5367F466}"/>
              </a:ext>
            </a:extLst>
          </p:cNvPr>
          <p:cNvSpPr/>
          <p:nvPr/>
        </p:nvSpPr>
        <p:spPr>
          <a:xfrm>
            <a:off x="3351358" y="2827020"/>
            <a:ext cx="2654232" cy="2171700"/>
          </a:xfrm>
          <a:custGeom>
            <a:avLst/>
            <a:gdLst>
              <a:gd name="connsiteX0" fmla="*/ 984422 w 2654232"/>
              <a:gd name="connsiteY0" fmla="*/ 582930 h 2171700"/>
              <a:gd name="connsiteX1" fmla="*/ 492932 w 2654232"/>
              <a:gd name="connsiteY1" fmla="*/ 617220 h 2171700"/>
              <a:gd name="connsiteX2" fmla="*/ 344342 w 2654232"/>
              <a:gd name="connsiteY2" fmla="*/ 662940 h 2171700"/>
              <a:gd name="connsiteX3" fmla="*/ 252902 w 2654232"/>
              <a:gd name="connsiteY3" fmla="*/ 731520 h 2171700"/>
              <a:gd name="connsiteX4" fmla="*/ 58592 w 2654232"/>
              <a:gd name="connsiteY4" fmla="*/ 1017270 h 2171700"/>
              <a:gd name="connsiteX5" fmla="*/ 58592 w 2654232"/>
              <a:gd name="connsiteY5" fmla="*/ 1691640 h 2171700"/>
              <a:gd name="connsiteX6" fmla="*/ 161462 w 2654232"/>
              <a:gd name="connsiteY6" fmla="*/ 1817370 h 2171700"/>
              <a:gd name="connsiteX7" fmla="*/ 447212 w 2654232"/>
              <a:gd name="connsiteY7" fmla="*/ 2057400 h 2171700"/>
              <a:gd name="connsiteX8" fmla="*/ 527222 w 2654232"/>
              <a:gd name="connsiteY8" fmla="*/ 2125980 h 2171700"/>
              <a:gd name="connsiteX9" fmla="*/ 675812 w 2654232"/>
              <a:gd name="connsiteY9" fmla="*/ 2171700 h 2171700"/>
              <a:gd name="connsiteX10" fmla="*/ 1281602 w 2654232"/>
              <a:gd name="connsiteY10" fmla="*/ 2034540 h 2171700"/>
              <a:gd name="connsiteX11" fmla="*/ 1441622 w 2654232"/>
              <a:gd name="connsiteY11" fmla="*/ 2068830 h 2171700"/>
              <a:gd name="connsiteX12" fmla="*/ 1647362 w 2654232"/>
              <a:gd name="connsiteY12" fmla="*/ 1977390 h 2171700"/>
              <a:gd name="connsiteX13" fmla="*/ 1898822 w 2654232"/>
              <a:gd name="connsiteY13" fmla="*/ 1805940 h 2171700"/>
              <a:gd name="connsiteX14" fmla="*/ 2081702 w 2654232"/>
              <a:gd name="connsiteY14" fmla="*/ 1668780 h 2171700"/>
              <a:gd name="connsiteX15" fmla="*/ 2218862 w 2654232"/>
              <a:gd name="connsiteY15" fmla="*/ 1531620 h 2171700"/>
              <a:gd name="connsiteX16" fmla="*/ 2470322 w 2654232"/>
              <a:gd name="connsiteY16" fmla="*/ 1200150 h 2171700"/>
              <a:gd name="connsiteX17" fmla="*/ 2618912 w 2654232"/>
              <a:gd name="connsiteY17" fmla="*/ 845820 h 2171700"/>
              <a:gd name="connsiteX18" fmla="*/ 2641772 w 2654232"/>
              <a:gd name="connsiteY18" fmla="*/ 480060 h 2171700"/>
              <a:gd name="connsiteX19" fmla="*/ 2596052 w 2654232"/>
              <a:gd name="connsiteY19" fmla="*/ 400050 h 2171700"/>
              <a:gd name="connsiteX20" fmla="*/ 2424602 w 2654232"/>
              <a:gd name="connsiteY20" fmla="*/ 262890 h 2171700"/>
              <a:gd name="connsiteX21" fmla="*/ 2333162 w 2654232"/>
              <a:gd name="connsiteY21" fmla="*/ 194310 h 2171700"/>
              <a:gd name="connsiteX22" fmla="*/ 2287442 w 2654232"/>
              <a:gd name="connsiteY22" fmla="*/ 148590 h 2171700"/>
              <a:gd name="connsiteX23" fmla="*/ 2196002 w 2654232"/>
              <a:gd name="connsiteY23" fmla="*/ 80010 h 2171700"/>
              <a:gd name="connsiteX24" fmla="*/ 2058842 w 2654232"/>
              <a:gd name="connsiteY24" fmla="*/ 22860 h 2171700"/>
              <a:gd name="connsiteX25" fmla="*/ 1875962 w 2654232"/>
              <a:gd name="connsiteY25" fmla="*/ 0 h 2171700"/>
              <a:gd name="connsiteX26" fmla="*/ 1533062 w 2654232"/>
              <a:gd name="connsiteY26" fmla="*/ 57150 h 2171700"/>
              <a:gd name="connsiteX27" fmla="*/ 1373042 w 2654232"/>
              <a:gd name="connsiteY27" fmla="*/ 182880 h 2171700"/>
              <a:gd name="connsiteX28" fmla="*/ 1361612 w 2654232"/>
              <a:gd name="connsiteY28" fmla="*/ 594360 h 2171700"/>
              <a:gd name="connsiteX29" fmla="*/ 1315892 w 2654232"/>
              <a:gd name="connsiteY29" fmla="*/ 674370 h 2171700"/>
              <a:gd name="connsiteX30" fmla="*/ 1213022 w 2654232"/>
              <a:gd name="connsiteY30" fmla="*/ 754380 h 2171700"/>
              <a:gd name="connsiteX31" fmla="*/ 995852 w 2654232"/>
              <a:gd name="connsiteY31" fmla="*/ 742950 h 2171700"/>
              <a:gd name="connsiteX32" fmla="*/ 972992 w 2654232"/>
              <a:gd name="connsiteY32" fmla="*/ 697230 h 2171700"/>
              <a:gd name="connsiteX33" fmla="*/ 938702 w 2654232"/>
              <a:gd name="connsiteY33" fmla="*/ 605790 h 217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654232" h="2171700">
                <a:moveTo>
                  <a:pt x="984422" y="582930"/>
                </a:moveTo>
                <a:cubicBezTo>
                  <a:pt x="820592" y="594360"/>
                  <a:pt x="655892" y="596850"/>
                  <a:pt x="492932" y="617220"/>
                </a:cubicBezTo>
                <a:cubicBezTo>
                  <a:pt x="441511" y="623648"/>
                  <a:pt x="391130" y="640660"/>
                  <a:pt x="344342" y="662940"/>
                </a:cubicBezTo>
                <a:cubicBezTo>
                  <a:pt x="309943" y="679320"/>
                  <a:pt x="279105" y="703861"/>
                  <a:pt x="252902" y="731520"/>
                </a:cubicBezTo>
                <a:cubicBezTo>
                  <a:pt x="160720" y="828823"/>
                  <a:pt x="124017" y="905112"/>
                  <a:pt x="58592" y="1017270"/>
                </a:cubicBezTo>
                <a:cubicBezTo>
                  <a:pt x="-12584" y="1278250"/>
                  <a:pt x="-26184" y="1274824"/>
                  <a:pt x="58592" y="1691640"/>
                </a:cubicBezTo>
                <a:cubicBezTo>
                  <a:pt x="69385" y="1744704"/>
                  <a:pt x="124950" y="1777381"/>
                  <a:pt x="161462" y="1817370"/>
                </a:cubicBezTo>
                <a:cubicBezTo>
                  <a:pt x="327817" y="1999568"/>
                  <a:pt x="257947" y="1915452"/>
                  <a:pt x="447212" y="2057400"/>
                </a:cubicBezTo>
                <a:cubicBezTo>
                  <a:pt x="475313" y="2078476"/>
                  <a:pt x="495804" y="2110271"/>
                  <a:pt x="527222" y="2125980"/>
                </a:cubicBezTo>
                <a:cubicBezTo>
                  <a:pt x="573573" y="2149155"/>
                  <a:pt x="626282" y="2156460"/>
                  <a:pt x="675812" y="2171700"/>
                </a:cubicBezTo>
                <a:cubicBezTo>
                  <a:pt x="937885" y="2086912"/>
                  <a:pt x="1032568" y="2019447"/>
                  <a:pt x="1281602" y="2034540"/>
                </a:cubicBezTo>
                <a:cubicBezTo>
                  <a:pt x="1336053" y="2037840"/>
                  <a:pt x="1388282" y="2057400"/>
                  <a:pt x="1441622" y="2068830"/>
                </a:cubicBezTo>
                <a:cubicBezTo>
                  <a:pt x="1510202" y="2038350"/>
                  <a:pt x="1582302" y="2014799"/>
                  <a:pt x="1647362" y="1977390"/>
                </a:cubicBezTo>
                <a:cubicBezTo>
                  <a:pt x="1735309" y="1926821"/>
                  <a:pt x="1816123" y="1864700"/>
                  <a:pt x="1898822" y="1805940"/>
                </a:cubicBezTo>
                <a:cubicBezTo>
                  <a:pt x="1960939" y="1761804"/>
                  <a:pt x="2023847" y="1718370"/>
                  <a:pt x="2081702" y="1668780"/>
                </a:cubicBezTo>
                <a:cubicBezTo>
                  <a:pt x="2130794" y="1626701"/>
                  <a:pt x="2175085" y="1579204"/>
                  <a:pt x="2218862" y="1531620"/>
                </a:cubicBezTo>
                <a:cubicBezTo>
                  <a:pt x="2305146" y="1437833"/>
                  <a:pt x="2407293" y="1309621"/>
                  <a:pt x="2470322" y="1200150"/>
                </a:cubicBezTo>
                <a:cubicBezTo>
                  <a:pt x="2543689" y="1072723"/>
                  <a:pt x="2571068" y="979783"/>
                  <a:pt x="2618912" y="845820"/>
                </a:cubicBezTo>
                <a:cubicBezTo>
                  <a:pt x="2636549" y="728241"/>
                  <a:pt x="2673569" y="600887"/>
                  <a:pt x="2641772" y="480060"/>
                </a:cubicBezTo>
                <a:cubicBezTo>
                  <a:pt x="2633955" y="450354"/>
                  <a:pt x="2614781" y="424397"/>
                  <a:pt x="2596052" y="400050"/>
                </a:cubicBezTo>
                <a:cubicBezTo>
                  <a:pt x="2540956" y="328425"/>
                  <a:pt x="2500035" y="316137"/>
                  <a:pt x="2424602" y="262890"/>
                </a:cubicBezTo>
                <a:cubicBezTo>
                  <a:pt x="2393476" y="240918"/>
                  <a:pt x="2362431" y="218701"/>
                  <a:pt x="2333162" y="194310"/>
                </a:cubicBezTo>
                <a:cubicBezTo>
                  <a:pt x="2316605" y="180512"/>
                  <a:pt x="2303551" y="162909"/>
                  <a:pt x="2287442" y="148590"/>
                </a:cubicBezTo>
                <a:cubicBezTo>
                  <a:pt x="2279776" y="141776"/>
                  <a:pt x="2216686" y="89663"/>
                  <a:pt x="2196002" y="80010"/>
                </a:cubicBezTo>
                <a:cubicBezTo>
                  <a:pt x="2151119" y="59064"/>
                  <a:pt x="2107990" y="29003"/>
                  <a:pt x="2058842" y="22860"/>
                </a:cubicBezTo>
                <a:lnTo>
                  <a:pt x="1875962" y="0"/>
                </a:lnTo>
                <a:cubicBezTo>
                  <a:pt x="1761662" y="19050"/>
                  <a:pt x="1641962" y="17550"/>
                  <a:pt x="1533062" y="57150"/>
                </a:cubicBezTo>
                <a:cubicBezTo>
                  <a:pt x="1469311" y="80332"/>
                  <a:pt x="1373042" y="182880"/>
                  <a:pt x="1373042" y="182880"/>
                </a:cubicBezTo>
                <a:cubicBezTo>
                  <a:pt x="1245975" y="411601"/>
                  <a:pt x="1361612" y="154304"/>
                  <a:pt x="1361612" y="594360"/>
                </a:cubicBezTo>
                <a:cubicBezTo>
                  <a:pt x="1361612" y="625077"/>
                  <a:pt x="1336794" y="651861"/>
                  <a:pt x="1315892" y="674370"/>
                </a:cubicBezTo>
                <a:cubicBezTo>
                  <a:pt x="1286333" y="706203"/>
                  <a:pt x="1213022" y="754380"/>
                  <a:pt x="1213022" y="754380"/>
                </a:cubicBezTo>
                <a:cubicBezTo>
                  <a:pt x="1140632" y="750570"/>
                  <a:pt x="1066371" y="759740"/>
                  <a:pt x="995852" y="742950"/>
                </a:cubicBezTo>
                <a:cubicBezTo>
                  <a:pt x="979277" y="739003"/>
                  <a:pt x="978815" y="713243"/>
                  <a:pt x="972992" y="697230"/>
                </a:cubicBezTo>
                <a:cubicBezTo>
                  <a:pt x="938220" y="601608"/>
                  <a:pt x="971772" y="638860"/>
                  <a:pt x="938702" y="605790"/>
                </a:cubicBezTo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9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E69F9A"/>
      </a:accent1>
      <a:accent2>
        <a:srgbClr val="C38C44"/>
      </a:accent2>
      <a:accent3>
        <a:srgbClr val="B32752"/>
      </a:accent3>
      <a:accent4>
        <a:srgbClr val="F5BF77"/>
      </a:accent4>
      <a:accent5>
        <a:srgbClr val="BDBB78"/>
      </a:accent5>
      <a:accent6>
        <a:srgbClr val="9FCDC6"/>
      </a:accent6>
      <a:hlink>
        <a:srgbClr val="F7B615"/>
      </a:hlink>
      <a:folHlink>
        <a:srgbClr val="704404"/>
      </a:folHlink>
    </a:clrScheme>
    <a:fontScheme name="Custom 190">
      <a:majorFont>
        <a:latin typeface="DM Serif Display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88997677_win32_LW_V2" id="{A337E98B-B78A-4478-A7B4-5BC118FBE473}" vid="{BFD76E1B-16BC-4706-8DD0-46BF66D357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DM Serif Display</vt:lpstr>
      <vt:lpstr>Source Sans Pro</vt:lpstr>
      <vt:lpstr>Custom</vt:lpstr>
      <vt:lpstr>Market expansion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2025-05-07T10:07:37Z</dcterms:created>
  <dcterms:modified xsi:type="dcterms:W3CDTF">2025-05-10T12:18:01Z</dcterms:modified>
</cp:coreProperties>
</file>

<file path=docProps/thumbnail.jpeg>
</file>